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sldIdLst>
    <p:sldId id="256" r:id="rId16"/>
    <p:sldId id="257" r:id="rId17"/>
    <p:sldId id="266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2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9/18/2021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9/18/2021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v&#432;&#417;n%20th&#7903;%20-%20tay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v&#432;&#417;n%20th&#7903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tay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&#273;&#225;nh%20tay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b&#432;&#7899;c%20nh&#7887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28700"/>
            <a:ext cx="3810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104900"/>
            <a:ext cx="3810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ươn thở -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2933700"/>
            <a:ext cx="8839200" cy="2667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ch-chuc-may-man-bang-tieng-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324100"/>
            <a:ext cx="8572500" cy="3390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28700"/>
            <a:ext cx="4343400" cy="4686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049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191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"/>
              </a:rPr>
              <a:t>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vươn thở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2550"/>
            <a:ext cx="9144000" cy="55435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3962400" cy="431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Đ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TTCB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5,6,7,8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1,2,3,4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b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573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y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82550"/>
            <a:ext cx="8839200" cy="55435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04900"/>
            <a:ext cx="4572000" cy="450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đánh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876300"/>
            <a:ext cx="4419600" cy="4648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4648200" cy="450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ước nh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4400" y="1181100"/>
            <a:ext cx="42672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194</TotalTime>
  <Words>740</Words>
  <Application>Microsoft Office PowerPoint</Application>
  <PresentationFormat>On-screen Show (16:10)</PresentationFormat>
  <Paragraphs>64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Động tác vươn thở</vt:lpstr>
      <vt:lpstr>Slide 5</vt:lpstr>
      <vt:lpstr>Động tác tay</vt:lpstr>
      <vt:lpstr>Slide 7</vt:lpstr>
      <vt:lpstr>Bổ trợ chạy nhanh</vt:lpstr>
      <vt:lpstr>Bổ trợ chạy nhanh</vt:lpstr>
      <vt:lpstr>Củng cố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22</cp:revision>
  <dcterms:created xsi:type="dcterms:W3CDTF">2021-09-14T14:42:17Z</dcterms:created>
  <dcterms:modified xsi:type="dcterms:W3CDTF">2021-09-18T13:40:28Z</dcterms:modified>
</cp:coreProperties>
</file>